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jp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sl-SI"/>
              <a:t>-NASE DELO</a:t>
            </a:r>
          </a:p>
          <a:p>
            <a:pPr lvl="0">
              <a:spcBef>
                <a:spcPts val="0"/>
              </a:spcBef>
              <a:buNone/>
            </a:pPr>
            <a:r>
              <a:rPr lang="sl-SI"/>
              <a:t>-prepozna stevilko</a:t>
            </a:r>
          </a:p>
          <a:p>
            <a:pPr lvl="0">
              <a:spcBef>
                <a:spcPts val="0"/>
              </a:spcBef>
              <a:buNone/>
            </a:pPr>
            <a:r>
              <a:rPr lang="sl-SI"/>
              <a:t>-odmeri doloceno kolicino hrane</a:t>
            </a:r>
          </a:p>
          <a:p>
            <a:pPr lvl="0">
              <a:spcBef>
                <a:spcPts val="0"/>
              </a:spcBef>
              <a:buNone/>
            </a:pPr>
            <a:r>
              <a:rPr lang="sl-SI"/>
              <a:t>-optimizacija okolja (koliko hrane/temperatura/za cim vec mleka)</a:t>
            </a:r>
          </a:p>
          <a:p>
            <a:pPr lvl="0">
              <a:spcBef>
                <a:spcPts val="0"/>
              </a:spcBef>
              <a:buNone/>
            </a:pPr>
            <a:r>
              <a:rPr lang="sl-SI"/>
              <a:t>-veterinar 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Shape 1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Shape 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Shape 1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Shape 1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7" name="Shape 117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Shape 1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sl-SI"/>
              <a:t>-NASE DELO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Shape 1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Naslovni diapozitiv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b="0" i="0" sz="6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SzPct val="77777"/>
              <a:buNone/>
              <a:defRPr sz="1800"/>
            </a:lvl2pPr>
            <a:lvl3pPr indent="0" lvl="2">
              <a:spcBef>
                <a:spcPts val="0"/>
              </a:spcBef>
              <a:buSzPct val="77777"/>
              <a:buNone/>
              <a:defRPr sz="1800"/>
            </a:lvl3pPr>
            <a:lvl4pPr indent="0" lvl="3">
              <a:spcBef>
                <a:spcPts val="0"/>
              </a:spcBef>
              <a:buSzPct val="77777"/>
              <a:buNone/>
              <a:defRPr sz="1800"/>
            </a:lvl4pPr>
            <a:lvl5pPr indent="0" lvl="4">
              <a:spcBef>
                <a:spcPts val="0"/>
              </a:spcBef>
              <a:buSzPct val="77777"/>
              <a:buNone/>
              <a:defRPr sz="1800"/>
            </a:lvl5pPr>
            <a:lvl6pPr indent="0" lvl="5">
              <a:spcBef>
                <a:spcPts val="0"/>
              </a:spcBef>
              <a:buSzPct val="77777"/>
              <a:buNone/>
              <a:defRPr sz="1800"/>
            </a:lvl6pPr>
            <a:lvl7pPr indent="0" lvl="6">
              <a:spcBef>
                <a:spcPts val="0"/>
              </a:spcBef>
              <a:buSzPct val="77777"/>
              <a:buNone/>
              <a:defRPr sz="1800"/>
            </a:lvl7pPr>
            <a:lvl8pPr indent="0" lvl="7">
              <a:spcBef>
                <a:spcPts val="0"/>
              </a:spcBef>
              <a:buSzPct val="77777"/>
              <a:buNone/>
              <a:defRPr sz="1800"/>
            </a:lvl8pPr>
            <a:lvl9pPr indent="0" lvl="8">
              <a:spcBef>
                <a:spcPts val="0"/>
              </a:spcBef>
              <a:buSzPct val="77777"/>
              <a:buNone/>
              <a:defRPr sz="1800"/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ct val="116666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" name="Shape 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SzPct val="116666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sl-SI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vertTx">
  <p:cSld name="Naslov in navpično besedilo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SzPct val="77777"/>
              <a:buNone/>
              <a:defRPr sz="1800"/>
            </a:lvl2pPr>
            <a:lvl3pPr indent="0" lvl="2">
              <a:spcBef>
                <a:spcPts val="0"/>
              </a:spcBef>
              <a:buSzPct val="77777"/>
              <a:buNone/>
              <a:defRPr sz="1800"/>
            </a:lvl3pPr>
            <a:lvl4pPr indent="0" lvl="3">
              <a:spcBef>
                <a:spcPts val="0"/>
              </a:spcBef>
              <a:buSzPct val="77777"/>
              <a:buNone/>
              <a:defRPr sz="1800"/>
            </a:lvl4pPr>
            <a:lvl5pPr indent="0" lvl="4">
              <a:spcBef>
                <a:spcPts val="0"/>
              </a:spcBef>
              <a:buSzPct val="77777"/>
              <a:buNone/>
              <a:defRPr sz="1800"/>
            </a:lvl5pPr>
            <a:lvl6pPr indent="0" lvl="5">
              <a:spcBef>
                <a:spcPts val="0"/>
              </a:spcBef>
              <a:buSzPct val="77777"/>
              <a:buNone/>
              <a:defRPr sz="1800"/>
            </a:lvl6pPr>
            <a:lvl7pPr indent="0" lvl="6">
              <a:spcBef>
                <a:spcPts val="0"/>
              </a:spcBef>
              <a:buSzPct val="77777"/>
              <a:buNone/>
              <a:defRPr sz="1800"/>
            </a:lvl7pPr>
            <a:lvl8pPr indent="0" lvl="7">
              <a:spcBef>
                <a:spcPts val="0"/>
              </a:spcBef>
              <a:buSzPct val="77777"/>
              <a:buNone/>
              <a:defRPr sz="1800"/>
            </a:lvl8pPr>
            <a:lvl9pPr indent="0" lvl="8">
              <a:spcBef>
                <a:spcPts val="0"/>
              </a:spcBef>
              <a:buSzPct val="77777"/>
              <a:buNone/>
              <a:defRPr sz="1800"/>
            </a:lvl9pPr>
          </a:lstStyle>
          <a:p/>
        </p:txBody>
      </p:sp>
      <p:sp>
        <p:nvSpPr>
          <p:cNvPr id="70" name="Shape 70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1" name="Shape 7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ct val="116666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Shape 7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SzPct val="116666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Shape 7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sl-SI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vertTitleAndTx">
  <p:cSld name="Navpični naslov in besedilo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SzPct val="77777"/>
              <a:buNone/>
              <a:defRPr sz="1800"/>
            </a:lvl2pPr>
            <a:lvl3pPr indent="0" lvl="2">
              <a:spcBef>
                <a:spcPts val="0"/>
              </a:spcBef>
              <a:buSzPct val="77777"/>
              <a:buNone/>
              <a:defRPr sz="1800"/>
            </a:lvl3pPr>
            <a:lvl4pPr indent="0" lvl="3">
              <a:spcBef>
                <a:spcPts val="0"/>
              </a:spcBef>
              <a:buSzPct val="77777"/>
              <a:buNone/>
              <a:defRPr sz="1800"/>
            </a:lvl4pPr>
            <a:lvl5pPr indent="0" lvl="4">
              <a:spcBef>
                <a:spcPts val="0"/>
              </a:spcBef>
              <a:buSzPct val="77777"/>
              <a:buNone/>
              <a:defRPr sz="1800"/>
            </a:lvl5pPr>
            <a:lvl6pPr indent="0" lvl="5">
              <a:spcBef>
                <a:spcPts val="0"/>
              </a:spcBef>
              <a:buSzPct val="77777"/>
              <a:buNone/>
              <a:defRPr sz="1800"/>
            </a:lvl6pPr>
            <a:lvl7pPr indent="0" lvl="6">
              <a:spcBef>
                <a:spcPts val="0"/>
              </a:spcBef>
              <a:buSzPct val="77777"/>
              <a:buNone/>
              <a:defRPr sz="1800"/>
            </a:lvl7pPr>
            <a:lvl8pPr indent="0" lvl="7">
              <a:spcBef>
                <a:spcPts val="0"/>
              </a:spcBef>
              <a:buSzPct val="77777"/>
              <a:buNone/>
              <a:defRPr sz="1800"/>
            </a:lvl8pPr>
            <a:lvl9pPr indent="0" lvl="8">
              <a:spcBef>
                <a:spcPts val="0"/>
              </a:spcBef>
              <a:buSzPct val="77777"/>
              <a:buNone/>
              <a:defRPr sz="1800"/>
            </a:lvl9pPr>
          </a:lstStyle>
          <a:p/>
        </p:txBody>
      </p:sp>
      <p:sp>
        <p:nvSpPr>
          <p:cNvPr id="76" name="Shape 76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Shape 7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ct val="116666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Shape 7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SzPct val="116666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Shape 7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sl-SI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obj">
  <p:cSld name="Naslov in vsebina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SzPct val="77777"/>
              <a:buNone/>
              <a:defRPr sz="1800"/>
            </a:lvl2pPr>
            <a:lvl3pPr indent="0" lvl="2">
              <a:spcBef>
                <a:spcPts val="0"/>
              </a:spcBef>
              <a:buSzPct val="77777"/>
              <a:buNone/>
              <a:defRPr sz="1800"/>
            </a:lvl3pPr>
            <a:lvl4pPr indent="0" lvl="3">
              <a:spcBef>
                <a:spcPts val="0"/>
              </a:spcBef>
              <a:buSzPct val="77777"/>
              <a:buNone/>
              <a:defRPr sz="1800"/>
            </a:lvl4pPr>
            <a:lvl5pPr indent="0" lvl="4">
              <a:spcBef>
                <a:spcPts val="0"/>
              </a:spcBef>
              <a:buSzPct val="77777"/>
              <a:buNone/>
              <a:defRPr sz="1800"/>
            </a:lvl5pPr>
            <a:lvl6pPr indent="0" lvl="5">
              <a:spcBef>
                <a:spcPts val="0"/>
              </a:spcBef>
              <a:buSzPct val="77777"/>
              <a:buNone/>
              <a:defRPr sz="1800"/>
            </a:lvl6pPr>
            <a:lvl7pPr indent="0" lvl="6">
              <a:spcBef>
                <a:spcPts val="0"/>
              </a:spcBef>
              <a:buSzPct val="77777"/>
              <a:buNone/>
              <a:defRPr sz="1800"/>
            </a:lvl7pPr>
            <a:lvl8pPr indent="0" lvl="7">
              <a:spcBef>
                <a:spcPts val="0"/>
              </a:spcBef>
              <a:buSzPct val="77777"/>
              <a:buNone/>
              <a:defRPr sz="1800"/>
            </a:lvl8pPr>
            <a:lvl9pPr indent="0" lvl="8">
              <a:spcBef>
                <a:spcPts val="0"/>
              </a:spcBef>
              <a:buSzPct val="77777"/>
              <a:buNone/>
              <a:defRPr sz="1800"/>
            </a:lvl9pPr>
          </a:lstStyle>
          <a:p/>
        </p:txBody>
      </p:sp>
      <p:sp>
        <p:nvSpPr>
          <p:cNvPr id="19" name="Shape 1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" name="Shape 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ct val="116666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Shape 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SzPct val="116666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Shape 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sl-SI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Glava odseka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b="0" i="0" sz="6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SzPct val="77777"/>
              <a:buNone/>
              <a:defRPr sz="1800"/>
            </a:lvl2pPr>
            <a:lvl3pPr indent="0" lvl="2">
              <a:spcBef>
                <a:spcPts val="0"/>
              </a:spcBef>
              <a:buSzPct val="77777"/>
              <a:buNone/>
              <a:defRPr sz="1800"/>
            </a:lvl3pPr>
            <a:lvl4pPr indent="0" lvl="3">
              <a:spcBef>
                <a:spcPts val="0"/>
              </a:spcBef>
              <a:buSzPct val="77777"/>
              <a:buNone/>
              <a:defRPr sz="1800"/>
            </a:lvl4pPr>
            <a:lvl5pPr indent="0" lvl="4">
              <a:spcBef>
                <a:spcPts val="0"/>
              </a:spcBef>
              <a:buSzPct val="77777"/>
              <a:buNone/>
              <a:defRPr sz="1800"/>
            </a:lvl5pPr>
            <a:lvl6pPr indent="0" lvl="5">
              <a:spcBef>
                <a:spcPts val="0"/>
              </a:spcBef>
              <a:buSzPct val="77777"/>
              <a:buNone/>
              <a:defRPr sz="1800"/>
            </a:lvl6pPr>
            <a:lvl7pPr indent="0" lvl="6">
              <a:spcBef>
                <a:spcPts val="0"/>
              </a:spcBef>
              <a:buSzPct val="77777"/>
              <a:buNone/>
              <a:defRPr sz="1800"/>
            </a:lvl7pPr>
            <a:lvl8pPr indent="0" lvl="7">
              <a:spcBef>
                <a:spcPts val="0"/>
              </a:spcBef>
              <a:buSzPct val="77777"/>
              <a:buNone/>
              <a:defRPr sz="1800"/>
            </a:lvl8pPr>
            <a:lvl9pPr indent="0" lvl="8">
              <a:spcBef>
                <a:spcPts val="0"/>
              </a:spcBef>
              <a:buSzPct val="77777"/>
              <a:buNone/>
              <a:defRPr sz="1800"/>
            </a:lvl9pPr>
          </a:lstStyle>
          <a:p/>
        </p:txBody>
      </p:sp>
      <p:sp>
        <p:nvSpPr>
          <p:cNvPr id="25" name="Shape 25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rgbClr val="888888"/>
              </a:buClr>
              <a:buSzPct val="1000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SzPct val="100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SzPct val="1000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SzPct val="1000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SzPct val="1000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SzPct val="1000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SzPct val="1000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SzPct val="1000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SzPct val="1000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" name="Shape 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ct val="116666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" name="Shape 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SzPct val="116666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sl-SI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Obj">
  <p:cSld name="Dve vsebini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SzPct val="77777"/>
              <a:buNone/>
              <a:defRPr sz="1800"/>
            </a:lvl2pPr>
            <a:lvl3pPr indent="0" lvl="2">
              <a:spcBef>
                <a:spcPts val="0"/>
              </a:spcBef>
              <a:buSzPct val="77777"/>
              <a:buNone/>
              <a:defRPr sz="1800"/>
            </a:lvl3pPr>
            <a:lvl4pPr indent="0" lvl="3">
              <a:spcBef>
                <a:spcPts val="0"/>
              </a:spcBef>
              <a:buSzPct val="77777"/>
              <a:buNone/>
              <a:defRPr sz="1800"/>
            </a:lvl4pPr>
            <a:lvl5pPr indent="0" lvl="4">
              <a:spcBef>
                <a:spcPts val="0"/>
              </a:spcBef>
              <a:buSzPct val="77777"/>
              <a:buNone/>
              <a:defRPr sz="1800"/>
            </a:lvl5pPr>
            <a:lvl6pPr indent="0" lvl="5">
              <a:spcBef>
                <a:spcPts val="0"/>
              </a:spcBef>
              <a:buSzPct val="77777"/>
              <a:buNone/>
              <a:defRPr sz="1800"/>
            </a:lvl6pPr>
            <a:lvl7pPr indent="0" lvl="6">
              <a:spcBef>
                <a:spcPts val="0"/>
              </a:spcBef>
              <a:buSzPct val="77777"/>
              <a:buNone/>
              <a:defRPr sz="1800"/>
            </a:lvl7pPr>
            <a:lvl8pPr indent="0" lvl="7">
              <a:spcBef>
                <a:spcPts val="0"/>
              </a:spcBef>
              <a:buSzPct val="77777"/>
              <a:buNone/>
              <a:defRPr sz="1800"/>
            </a:lvl8pPr>
            <a:lvl9pPr indent="0" lvl="8">
              <a:spcBef>
                <a:spcPts val="0"/>
              </a:spcBef>
              <a:buSzPct val="77777"/>
              <a:buNone/>
              <a:defRPr sz="1800"/>
            </a:lvl9pPr>
          </a:lstStyle>
          <a:p/>
        </p:txBody>
      </p:sp>
      <p:sp>
        <p:nvSpPr>
          <p:cNvPr id="31" name="Shape 31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" name="Shape 32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3" name="Shape 3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ct val="116666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Shape 3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SzPct val="116666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sl-SI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TxTwoObj">
  <p:cSld name="Primerjava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SzPct val="77777"/>
              <a:buNone/>
              <a:defRPr sz="1800"/>
            </a:lvl2pPr>
            <a:lvl3pPr indent="0" lvl="2">
              <a:spcBef>
                <a:spcPts val="0"/>
              </a:spcBef>
              <a:buSzPct val="77777"/>
              <a:buNone/>
              <a:defRPr sz="1800"/>
            </a:lvl3pPr>
            <a:lvl4pPr indent="0" lvl="3">
              <a:spcBef>
                <a:spcPts val="0"/>
              </a:spcBef>
              <a:buSzPct val="77777"/>
              <a:buNone/>
              <a:defRPr sz="1800"/>
            </a:lvl4pPr>
            <a:lvl5pPr indent="0" lvl="4">
              <a:spcBef>
                <a:spcPts val="0"/>
              </a:spcBef>
              <a:buSzPct val="77777"/>
              <a:buNone/>
              <a:defRPr sz="1800"/>
            </a:lvl5pPr>
            <a:lvl6pPr indent="0" lvl="5">
              <a:spcBef>
                <a:spcPts val="0"/>
              </a:spcBef>
              <a:buSzPct val="77777"/>
              <a:buNone/>
              <a:defRPr sz="1800"/>
            </a:lvl6pPr>
            <a:lvl7pPr indent="0" lvl="6">
              <a:spcBef>
                <a:spcPts val="0"/>
              </a:spcBef>
              <a:buSzPct val="77777"/>
              <a:buNone/>
              <a:defRPr sz="1800"/>
            </a:lvl7pPr>
            <a:lvl8pPr indent="0" lvl="7">
              <a:spcBef>
                <a:spcPts val="0"/>
              </a:spcBef>
              <a:buSzPct val="77777"/>
              <a:buNone/>
              <a:defRPr sz="1800"/>
            </a:lvl8pPr>
            <a:lvl9pPr indent="0" lvl="8">
              <a:spcBef>
                <a:spcPts val="0"/>
              </a:spcBef>
              <a:buSzPct val="77777"/>
              <a:buNone/>
              <a:defRPr sz="1800"/>
            </a:lvl9pPr>
          </a:lstStyle>
          <a:p/>
        </p:txBody>
      </p:sp>
      <p:sp>
        <p:nvSpPr>
          <p:cNvPr id="38" name="Shape 38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" name="Shape 4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ct val="116666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Shape 4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SzPct val="116666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sl-SI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Samo naslov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SzPct val="77777"/>
              <a:buNone/>
              <a:defRPr sz="1800"/>
            </a:lvl2pPr>
            <a:lvl3pPr indent="0" lvl="2">
              <a:spcBef>
                <a:spcPts val="0"/>
              </a:spcBef>
              <a:buSzPct val="77777"/>
              <a:buNone/>
              <a:defRPr sz="1800"/>
            </a:lvl3pPr>
            <a:lvl4pPr indent="0" lvl="3">
              <a:spcBef>
                <a:spcPts val="0"/>
              </a:spcBef>
              <a:buSzPct val="77777"/>
              <a:buNone/>
              <a:defRPr sz="1800"/>
            </a:lvl4pPr>
            <a:lvl5pPr indent="0" lvl="4">
              <a:spcBef>
                <a:spcPts val="0"/>
              </a:spcBef>
              <a:buSzPct val="77777"/>
              <a:buNone/>
              <a:defRPr sz="1800"/>
            </a:lvl5pPr>
            <a:lvl6pPr indent="0" lvl="5">
              <a:spcBef>
                <a:spcPts val="0"/>
              </a:spcBef>
              <a:buSzPct val="77777"/>
              <a:buNone/>
              <a:defRPr sz="1800"/>
            </a:lvl6pPr>
            <a:lvl7pPr indent="0" lvl="6">
              <a:spcBef>
                <a:spcPts val="0"/>
              </a:spcBef>
              <a:buSzPct val="77777"/>
              <a:buNone/>
              <a:defRPr sz="1800"/>
            </a:lvl7pPr>
            <a:lvl8pPr indent="0" lvl="7">
              <a:spcBef>
                <a:spcPts val="0"/>
              </a:spcBef>
              <a:buSzPct val="77777"/>
              <a:buNone/>
              <a:defRPr sz="1800"/>
            </a:lvl8pPr>
            <a:lvl9pPr indent="0" lvl="8">
              <a:spcBef>
                <a:spcPts val="0"/>
              </a:spcBef>
              <a:buSzPct val="77777"/>
              <a:buNone/>
              <a:defRPr sz="1800"/>
            </a:lvl9pPr>
          </a:lstStyle>
          <a:p/>
        </p:txBody>
      </p:sp>
      <p:sp>
        <p:nvSpPr>
          <p:cNvPr id="47" name="Shape 4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ct val="116666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SzPct val="116666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sl-SI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Prazen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ct val="116666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SzPct val="116666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sl-SI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objTx">
  <p:cSld name="Vsebina z naslovom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SzPct val="77777"/>
              <a:buNone/>
              <a:defRPr sz="1800"/>
            </a:lvl2pPr>
            <a:lvl3pPr indent="0" lvl="2">
              <a:spcBef>
                <a:spcPts val="0"/>
              </a:spcBef>
              <a:buSzPct val="77777"/>
              <a:buNone/>
              <a:defRPr sz="1800"/>
            </a:lvl3pPr>
            <a:lvl4pPr indent="0" lvl="3">
              <a:spcBef>
                <a:spcPts val="0"/>
              </a:spcBef>
              <a:buSzPct val="77777"/>
              <a:buNone/>
              <a:defRPr sz="1800"/>
            </a:lvl4pPr>
            <a:lvl5pPr indent="0" lvl="4">
              <a:spcBef>
                <a:spcPts val="0"/>
              </a:spcBef>
              <a:buSzPct val="77777"/>
              <a:buNone/>
              <a:defRPr sz="1800"/>
            </a:lvl5pPr>
            <a:lvl6pPr indent="0" lvl="5">
              <a:spcBef>
                <a:spcPts val="0"/>
              </a:spcBef>
              <a:buSzPct val="77777"/>
              <a:buNone/>
              <a:defRPr sz="1800"/>
            </a:lvl6pPr>
            <a:lvl7pPr indent="0" lvl="6">
              <a:spcBef>
                <a:spcPts val="0"/>
              </a:spcBef>
              <a:buSzPct val="77777"/>
              <a:buNone/>
              <a:defRPr sz="1800"/>
            </a:lvl7pPr>
            <a:lvl8pPr indent="0" lvl="7">
              <a:spcBef>
                <a:spcPts val="0"/>
              </a:spcBef>
              <a:buSzPct val="77777"/>
              <a:buNone/>
              <a:defRPr sz="1800"/>
            </a:lvl8pPr>
            <a:lvl9pPr indent="0" lvl="8">
              <a:spcBef>
                <a:spcPts val="0"/>
              </a:spcBef>
              <a:buSzPct val="77777"/>
              <a:buNone/>
              <a:defRPr sz="1800"/>
            </a:lvl9pPr>
          </a:lstStyle>
          <a:p/>
        </p:txBody>
      </p:sp>
      <p:sp>
        <p:nvSpPr>
          <p:cNvPr id="56" name="Shape 56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254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508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016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16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16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Shape 57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8" name="Shape 5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ct val="116666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SzPct val="116666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sl-SI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picTx">
  <p:cSld name="Naslov in slika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SzPct val="77777"/>
              <a:buNone/>
              <a:defRPr sz="1800"/>
            </a:lvl2pPr>
            <a:lvl3pPr indent="0" lvl="2">
              <a:spcBef>
                <a:spcPts val="0"/>
              </a:spcBef>
              <a:buSzPct val="77777"/>
              <a:buNone/>
              <a:defRPr sz="1800"/>
            </a:lvl3pPr>
            <a:lvl4pPr indent="0" lvl="3">
              <a:spcBef>
                <a:spcPts val="0"/>
              </a:spcBef>
              <a:buSzPct val="77777"/>
              <a:buNone/>
              <a:defRPr sz="1800"/>
            </a:lvl4pPr>
            <a:lvl5pPr indent="0" lvl="4">
              <a:spcBef>
                <a:spcPts val="0"/>
              </a:spcBef>
              <a:buSzPct val="77777"/>
              <a:buNone/>
              <a:defRPr sz="1800"/>
            </a:lvl5pPr>
            <a:lvl6pPr indent="0" lvl="5">
              <a:spcBef>
                <a:spcPts val="0"/>
              </a:spcBef>
              <a:buSzPct val="77777"/>
              <a:buNone/>
              <a:defRPr sz="1800"/>
            </a:lvl6pPr>
            <a:lvl7pPr indent="0" lvl="6">
              <a:spcBef>
                <a:spcPts val="0"/>
              </a:spcBef>
              <a:buSzPct val="77777"/>
              <a:buNone/>
              <a:defRPr sz="1800"/>
            </a:lvl7pPr>
            <a:lvl8pPr indent="0" lvl="7">
              <a:spcBef>
                <a:spcPts val="0"/>
              </a:spcBef>
              <a:buSzPct val="77777"/>
              <a:buNone/>
              <a:defRPr sz="1800"/>
            </a:lvl8pPr>
            <a:lvl9pPr indent="0" lvl="8">
              <a:spcBef>
                <a:spcPts val="0"/>
              </a:spcBef>
              <a:buSzPct val="77777"/>
              <a:buNone/>
              <a:defRPr sz="1800"/>
            </a:lvl9pPr>
          </a:lstStyle>
          <a:p/>
        </p:txBody>
      </p:sp>
      <p:sp>
        <p:nvSpPr>
          <p:cNvPr id="63" name="Shape 63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Shape 6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ct val="116666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Shape 6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SzPct val="116666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Shape 6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sl-SI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SzPct val="77777"/>
              <a:buNone/>
              <a:defRPr sz="1800"/>
            </a:lvl2pPr>
            <a:lvl3pPr indent="0" lvl="2">
              <a:spcBef>
                <a:spcPts val="0"/>
              </a:spcBef>
              <a:buSzPct val="77777"/>
              <a:buNone/>
              <a:defRPr sz="1800"/>
            </a:lvl3pPr>
            <a:lvl4pPr indent="0" lvl="3">
              <a:spcBef>
                <a:spcPts val="0"/>
              </a:spcBef>
              <a:buSzPct val="77777"/>
              <a:buNone/>
              <a:defRPr sz="1800"/>
            </a:lvl4pPr>
            <a:lvl5pPr indent="0" lvl="4">
              <a:spcBef>
                <a:spcPts val="0"/>
              </a:spcBef>
              <a:buSzPct val="77777"/>
              <a:buNone/>
              <a:defRPr sz="1800"/>
            </a:lvl5pPr>
            <a:lvl6pPr indent="0" lvl="5">
              <a:spcBef>
                <a:spcPts val="0"/>
              </a:spcBef>
              <a:buSzPct val="77777"/>
              <a:buNone/>
              <a:defRPr sz="1800"/>
            </a:lvl6pPr>
            <a:lvl7pPr indent="0" lvl="6">
              <a:spcBef>
                <a:spcPts val="0"/>
              </a:spcBef>
              <a:buSzPct val="77777"/>
              <a:buNone/>
              <a:defRPr sz="1800"/>
            </a:lvl7pPr>
            <a:lvl8pPr indent="0" lvl="7">
              <a:spcBef>
                <a:spcPts val="0"/>
              </a:spcBef>
              <a:buSzPct val="77777"/>
              <a:buNone/>
              <a:defRPr sz="1800"/>
            </a:lvl8pPr>
            <a:lvl9pPr indent="0" lvl="8">
              <a:spcBef>
                <a:spcPts val="0"/>
              </a:spcBef>
              <a:buSzPct val="77777"/>
              <a:buNone/>
              <a:defRPr sz="1800"/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SzPct val="116666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Shape 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SzPct val="116666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SzPct val="77777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Shape 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sl-SI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Relationship Id="rId4" Type="http://schemas.openxmlformats.org/officeDocument/2006/relationships/image" Target="../media/image6.png"/><Relationship Id="rId5" Type="http://schemas.openxmlformats.org/officeDocument/2006/relationships/image" Target="../media/image8.png"/><Relationship Id="rId6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3.png"/><Relationship Id="rId5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>
            <p:ph type="ctrTitle"/>
          </p:nvPr>
        </p:nvSpPr>
        <p:spPr>
          <a:xfrm>
            <a:off x="-981800" y="527544"/>
            <a:ext cx="9144000" cy="12021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sl-SI">
                <a:latin typeface="Verdana"/>
                <a:ea typeface="Verdana"/>
                <a:cs typeface="Verdana"/>
                <a:sym typeface="Verdana"/>
              </a:rPr>
              <a:t>trenutna situacija</a:t>
            </a:r>
          </a:p>
        </p:txBody>
      </p:sp>
      <p:pic>
        <p:nvPicPr>
          <p:cNvPr id="85" name="Shape 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90975" y="2109100"/>
            <a:ext cx="4232401" cy="4232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/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1" name="Shape 141"/>
          <p:cNvSpPr txBox="1"/>
          <p:nvPr>
            <p:ph idx="1" type="subTitle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42" name="Shape 1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791300" y="30688"/>
            <a:ext cx="15016709" cy="6796625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Shape 143"/>
          <p:cNvSpPr txBox="1"/>
          <p:nvPr/>
        </p:nvSpPr>
        <p:spPr>
          <a:xfrm>
            <a:off x="5627175" y="4387800"/>
            <a:ext cx="67755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lnSpc>
                <a:spcPct val="90000"/>
              </a:lnSpc>
              <a:spcBef>
                <a:spcPts val="0"/>
              </a:spcBef>
              <a:buNone/>
            </a:pPr>
            <a:r>
              <a:rPr lang="sl-SI" sz="6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personalizacija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Shape 1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7100" y="4527400"/>
            <a:ext cx="1149950" cy="114995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Shape 149"/>
          <p:cNvSpPr txBox="1"/>
          <p:nvPr/>
        </p:nvSpPr>
        <p:spPr>
          <a:xfrm>
            <a:off x="5241399" y="4500575"/>
            <a:ext cx="3133500" cy="12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sl-SI" sz="6000">
                <a:latin typeface="Verdana"/>
                <a:ea typeface="Verdana"/>
                <a:cs typeface="Verdana"/>
                <a:sym typeface="Verdana"/>
              </a:rPr>
              <a:t>Pastirci</a:t>
            </a:r>
          </a:p>
        </p:txBody>
      </p:sp>
      <p:sp>
        <p:nvSpPr>
          <p:cNvPr id="150" name="Shape 150"/>
          <p:cNvSpPr txBox="1"/>
          <p:nvPr/>
        </p:nvSpPr>
        <p:spPr>
          <a:xfrm>
            <a:off x="4704300" y="778000"/>
            <a:ext cx="2783400" cy="12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lnSpc>
                <a:spcPct val="80000"/>
              </a:lnSpc>
              <a:spcBef>
                <a:spcPts val="1000"/>
              </a:spcBef>
              <a:buNone/>
            </a:pPr>
            <a:r>
              <a:rPr lang="sl-SI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</a:t>
            </a:r>
          </a:p>
          <a:p>
            <a:pPr lvl="0" rtl="0" algn="ctr">
              <a:lnSpc>
                <a:spcPct val="80000"/>
              </a:lnSpc>
              <a:spcBef>
                <a:spcPts val="1000"/>
              </a:spcBef>
              <a:buNone/>
            </a:pPr>
            <a:r>
              <a:rPr i="1" lang="sl-SI" sz="222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Tadej Krivec</a:t>
            </a:r>
          </a:p>
          <a:p>
            <a:pPr lvl="0" rtl="0" algn="ctr">
              <a:lnSpc>
                <a:spcPct val="80000"/>
              </a:lnSpc>
              <a:spcBef>
                <a:spcPts val="1000"/>
              </a:spcBef>
              <a:buNone/>
            </a:pPr>
            <a:r>
              <a:rPr i="1" lang="sl-SI" sz="222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Boštjan Kopinšek</a:t>
            </a:r>
          </a:p>
          <a:p>
            <a:pPr lvl="0" rtl="0" algn="ctr">
              <a:lnSpc>
                <a:spcPct val="80000"/>
              </a:lnSpc>
              <a:spcBef>
                <a:spcPts val="1000"/>
              </a:spcBef>
              <a:buNone/>
            </a:pPr>
            <a:r>
              <a:rPr i="1" lang="sl-SI" sz="222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Miha Gazvoda</a:t>
            </a:r>
          </a:p>
          <a:p>
            <a:pPr lvl="0" rtl="0" algn="ctr">
              <a:lnSpc>
                <a:spcPct val="80000"/>
              </a:lnSpc>
              <a:spcBef>
                <a:spcPts val="1000"/>
              </a:spcBef>
              <a:buNone/>
            </a:pPr>
            <a:r>
              <a:rPr i="1" lang="sl-SI" sz="222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Mitja Avguštinčič</a:t>
            </a:r>
          </a:p>
          <a:p>
            <a:pPr lvl="0" rtl="0" algn="ctr">
              <a:lnSpc>
                <a:spcPct val="80000"/>
              </a:lnSpc>
              <a:spcBef>
                <a:spcPts val="1000"/>
              </a:spcBef>
              <a:buNone/>
            </a:pPr>
            <a:r>
              <a:rPr i="1" lang="sl-SI" sz="222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Žiga Gazvoda</a:t>
            </a:r>
          </a:p>
        </p:txBody>
      </p:sp>
      <p:pic>
        <p:nvPicPr>
          <p:cNvPr id="151" name="Shape 15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759631" y="486410"/>
            <a:ext cx="1679575" cy="6377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Shape 15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73426" y="5275375"/>
            <a:ext cx="1904925" cy="800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Shape 15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445346" y="5289065"/>
            <a:ext cx="1993864" cy="7732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Shape 1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33725" y="1473225"/>
            <a:ext cx="4652177" cy="4986726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Shape 159"/>
          <p:cNvSpPr txBox="1"/>
          <p:nvPr/>
        </p:nvSpPr>
        <p:spPr>
          <a:xfrm>
            <a:off x="725350" y="494550"/>
            <a:ext cx="58524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sl-SI" sz="4800">
                <a:latin typeface="Verdana"/>
                <a:ea typeface="Verdana"/>
                <a:cs typeface="Verdana"/>
                <a:sym typeface="Verdana"/>
              </a:rPr>
              <a:t>“I'll find you and I'll use you!”</a:t>
            </a:r>
          </a:p>
          <a:p>
            <a:pPr lvl="0">
              <a:spcBef>
                <a:spcPts val="0"/>
              </a:spcBef>
              <a:buNone/>
            </a:pPr>
            <a:r>
              <a:rPr lang="sl-SI" sz="2400"/>
              <a:t>-Liam Neeson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>
            <p:ph type="ctrTitle"/>
          </p:nvPr>
        </p:nvSpPr>
        <p:spPr>
          <a:xfrm>
            <a:off x="6799400" y="519420"/>
            <a:ext cx="5202000" cy="13503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sl-SI">
                <a:latin typeface="Verdana"/>
                <a:ea typeface="Verdana"/>
                <a:cs typeface="Verdana"/>
                <a:sym typeface="Verdana"/>
              </a:rPr>
              <a:t>več mleka</a:t>
            </a:r>
          </a:p>
        </p:txBody>
      </p:sp>
      <p:pic>
        <p:nvPicPr>
          <p:cNvPr id="91" name="Shape 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869725"/>
            <a:ext cx="6651024" cy="498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/>
          <p:nvPr>
            <p:ph type="ctrTitle"/>
          </p:nvPr>
        </p:nvSpPr>
        <p:spPr>
          <a:xfrm>
            <a:off x="4246250" y="304746"/>
            <a:ext cx="7658400" cy="16557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sl-SI">
                <a:latin typeface="Verdana"/>
                <a:ea typeface="Verdana"/>
                <a:cs typeface="Verdana"/>
                <a:sym typeface="Verdana"/>
              </a:rPr>
              <a:t>zaznavanje bolezni</a:t>
            </a:r>
          </a:p>
        </p:txBody>
      </p:sp>
      <p:pic>
        <p:nvPicPr>
          <p:cNvPr id="97" name="Shape 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747475"/>
            <a:ext cx="4557250" cy="511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/>
          <p:nvPr>
            <p:ph type="ctrTitle"/>
          </p:nvPr>
        </p:nvSpPr>
        <p:spPr>
          <a:xfrm>
            <a:off x="5720500" y="972643"/>
            <a:ext cx="5738700" cy="10866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sl-SI">
                <a:latin typeface="Verdana"/>
                <a:ea typeface="Verdana"/>
                <a:cs typeface="Verdana"/>
                <a:sym typeface="Verdana"/>
              </a:rPr>
              <a:t>nižji stroški</a:t>
            </a:r>
          </a:p>
        </p:txBody>
      </p:sp>
      <p:pic>
        <p:nvPicPr>
          <p:cNvPr id="103" name="Shape 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600" y="2162168"/>
            <a:ext cx="6477000" cy="3943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/>
          <p:nvPr>
            <p:ph type="ctrTitle"/>
          </p:nvPr>
        </p:nvSpPr>
        <p:spPr>
          <a:xfrm>
            <a:off x="-675925" y="4780825"/>
            <a:ext cx="7434900" cy="14178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sl-SI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srečne krave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/>
          <p:nvPr>
            <p:ph type="ctrTitle"/>
          </p:nvPr>
        </p:nvSpPr>
        <p:spPr>
          <a:xfrm>
            <a:off x="1384800" y="1201600"/>
            <a:ext cx="2720100" cy="10866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algn="l">
              <a:spcBef>
                <a:spcPts val="0"/>
              </a:spcBef>
              <a:buNone/>
            </a:pPr>
            <a:r>
              <a:rPr lang="sl-SI">
                <a:latin typeface="Verdana"/>
                <a:ea typeface="Verdana"/>
                <a:cs typeface="Verdana"/>
                <a:sym typeface="Verdana"/>
              </a:rPr>
              <a:t>How?</a:t>
            </a:r>
          </a:p>
        </p:txBody>
      </p:sp>
      <p:pic>
        <p:nvPicPr>
          <p:cNvPr id="114" name="Shape 1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5225" y="2423376"/>
            <a:ext cx="7862799" cy="4434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/>
          <p:nvPr>
            <p:ph type="ctrTitle"/>
          </p:nvPr>
        </p:nvSpPr>
        <p:spPr>
          <a:xfrm>
            <a:off x="1524000" y="1122376"/>
            <a:ext cx="9144000" cy="1498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-38100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83333"/>
              <a:buFont typeface="Calibri"/>
              <a:buNone/>
            </a:pPr>
            <a:r>
              <a:rPr lang="sl-SI" sz="7200">
                <a:latin typeface="Verdana"/>
                <a:ea typeface="Verdana"/>
                <a:cs typeface="Verdana"/>
                <a:sym typeface="Verdana"/>
              </a:rPr>
              <a:t>Bistroumna štal’ca</a:t>
            </a:r>
          </a:p>
        </p:txBody>
      </p:sp>
      <p:sp>
        <p:nvSpPr>
          <p:cNvPr id="120" name="Shape 120"/>
          <p:cNvSpPr/>
          <p:nvPr/>
        </p:nvSpPr>
        <p:spPr>
          <a:xfrm>
            <a:off x="251460" y="346075"/>
            <a:ext cx="12192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1" name="Shape 1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58950" y="3041225"/>
            <a:ext cx="2474100" cy="247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Shape 1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769151"/>
            <a:ext cx="12192000" cy="9144007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Shape 127"/>
          <p:cNvSpPr txBox="1"/>
          <p:nvPr/>
        </p:nvSpPr>
        <p:spPr>
          <a:xfrm>
            <a:off x="3396025" y="0"/>
            <a:ext cx="8374800" cy="181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lnSpc>
                <a:spcPct val="90000"/>
              </a:lnSpc>
              <a:spcBef>
                <a:spcPts val="0"/>
              </a:spcBef>
              <a:buNone/>
            </a:pPr>
            <a:r>
              <a:rPr lang="sl-SI" sz="6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ko hlev postane dom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/>
          <p:nvPr>
            <p:ph type="ctrTitle"/>
          </p:nvPr>
        </p:nvSpPr>
        <p:spPr>
          <a:xfrm>
            <a:off x="1524000" y="857245"/>
            <a:ext cx="9144000" cy="13671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sl-SI">
                <a:latin typeface="Verdana"/>
                <a:ea typeface="Verdana"/>
                <a:cs typeface="Verdana"/>
                <a:sym typeface="Verdana"/>
              </a:rPr>
              <a:t>realno-časne meritve</a:t>
            </a:r>
          </a:p>
        </p:txBody>
      </p:sp>
      <p:pic>
        <p:nvPicPr>
          <p:cNvPr id="133" name="Shape 1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0" y="3000375"/>
            <a:ext cx="2705375" cy="385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Shape 1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67250" y="3500432"/>
            <a:ext cx="2857500" cy="285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Shape 1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287125" y="3576500"/>
            <a:ext cx="2705375" cy="2705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ova tema">
  <a:themeElements>
    <a:clrScheme name="Pisarna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